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0" r:id="rId2"/>
    <p:sldId id="335" r:id="rId3"/>
    <p:sldId id="338" r:id="rId4"/>
    <p:sldId id="334" r:id="rId5"/>
    <p:sldId id="339" r:id="rId6"/>
    <p:sldId id="340" r:id="rId7"/>
    <p:sldId id="341" r:id="rId8"/>
    <p:sldId id="342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4" d="100"/>
          <a:sy n="104" d="100"/>
        </p:scale>
        <p:origin x="78" y="12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4027-2C1F-4C73-9A78-FE4A005618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939089"/>
            <a:ext cx="1696419" cy="827770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ПАССАЖИРОВ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934883" y="1276713"/>
            <a:ext cx="1409490" cy="2539523"/>
            <a:chOff x="934883" y="1276713"/>
            <a:chExt cx="1409490" cy="25395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934883" y="3354571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1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716" y="1276713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023" y="95013"/>
            <a:ext cx="7020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ОСТАНОВКИ МАРШРУТНОГО ТРАНСПОРТА</a:t>
            </a:r>
            <a:endParaRPr lang="ru-RU" sz="24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2" name="Прямоугольник 31"/>
          <p:cNvSpPr/>
          <p:nvPr/>
        </p:nvSpPr>
        <p:spPr>
          <a:xfrm>
            <a:off x="385753" y="501508"/>
            <a:ext cx="635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предложенного набора знаков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выберите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те, которые обозначают места остановки маршрутного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транспорта.</a:t>
            </a:r>
            <a:endParaRPr lang="ru-RU" dirty="0">
              <a:solidFill>
                <a:srgbClr val="D7181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68109" y="1276714"/>
            <a:ext cx="1391657" cy="2549148"/>
            <a:chOff x="2868109" y="1276714"/>
            <a:chExt cx="1391657" cy="254914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868109" y="3364197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2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818369" y="1276714"/>
            <a:ext cx="1391658" cy="2562159"/>
            <a:chOff x="4818369" y="1276714"/>
            <a:chExt cx="1391658" cy="2562159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1" y="1276714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818369" y="3377208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3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4883" y="4137280"/>
            <a:ext cx="1409490" cy="2565290"/>
            <a:chOff x="934883" y="4137280"/>
            <a:chExt cx="1409490" cy="256529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83" y="4137280"/>
              <a:ext cx="1391655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934883" y="6240905"/>
              <a:ext cx="140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4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68109" y="4177505"/>
            <a:ext cx="1391657" cy="2548349"/>
            <a:chOff x="2868109" y="4163847"/>
            <a:chExt cx="1391657" cy="254834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10" y="4163847"/>
              <a:ext cx="1391656" cy="20874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2868109" y="6250531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5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18369" y="4163847"/>
            <a:ext cx="1391657" cy="2561360"/>
            <a:chOff x="4818369" y="4163847"/>
            <a:chExt cx="1391657" cy="256136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70" y="4163847"/>
              <a:ext cx="1391656" cy="20874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4818369" y="6263542"/>
              <a:ext cx="13916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latin typeface="Segoe UI Semibold" panose="020B0702040204020203" pitchFamily="34" charset="0"/>
                  <a:ea typeface="Times New Roman" panose="02020603050405020304" pitchFamily="18" charset="0"/>
                  <a:cs typeface="Segoe UI Semibold" panose="020B0702040204020203" pitchFamily="34" charset="0"/>
                </a:rPr>
                <a:t>6</a:t>
              </a:r>
              <a:endParaRPr lang="ru-RU" sz="2400" dirty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674057" y="5101958"/>
            <a:ext cx="1769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«Место остановки автобуса 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(или) </a:t>
            </a:r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троллейбуса»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5220" y="5101958"/>
            <a:ext cx="177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«</a:t>
            </a:r>
            <a:r>
              <a:rPr lang="ru-RU" b="1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Место остановки трамвая»</a:t>
            </a:r>
            <a:endParaRPr lang="ru-RU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10399 -0.235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1066 0.1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9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8969" y="125840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ПРАВИЛА ПОВЕДЕНИЯ ПАССАЖИРОВ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b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МЕСТАХ ОСТАНОВКИ </a:t>
            </a: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МАРШРУТНОГО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583" y="1506169"/>
            <a:ext cx="6655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маршрутный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 (автобус, троллейбус, трамвай)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обозначенных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дорожными знаками местах (остановочных павильонах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посадочных площадках)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посадочная площадка имеет ограждение, нельзя перелезать через него, садиться на него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ожидания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стоять дальше от края тротуара, лицом к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 или трамвайным путям,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запрещается выходить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или на трамвайные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пути, вести себя спокойно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посадке/высадке преимущество имеют пассажиры, выходящие из маршрутного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транспорта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907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15" y="86957"/>
            <a:ext cx="683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ПОСАДКИ/ВЫСАДКИ </a:t>
            </a:r>
            <a:b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ПОВЕДЕНИЯ В САЛОНЕ МАРШРУТНОГО ТРАНСПОРТА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13" y="1233496"/>
            <a:ext cx="65610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 входе в транспортное средство, не задерживайтесь около дверей и на площадке, пройдите в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салон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транспорт с мороженым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открытыми напитками входить запрещено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салоне во время движения надо держаться </a:t>
            </a:r>
            <a:b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за поручни (если пассажир едет стоя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выходу надо готовиться заранее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нельзя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прислоняться к дверям 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пытаться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открывать их самостоятельно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 осуществляется только при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полной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остановке транспортного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средства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входить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или выходить надо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спокойно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очереди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8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0" y="2039875"/>
            <a:ext cx="6317824" cy="44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168" y="844212"/>
            <a:ext cx="692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Рассмотрим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действия пассажиров, которым надо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выхода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перейти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часть.</a:t>
            </a:r>
            <a:endParaRPr lang="ru-RU" sz="2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473" y="74771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974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322559"/>
            <a:ext cx="6150857" cy="4316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2953" y="929581"/>
            <a:ext cx="6467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После выхода из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автобуса или троллейбуса надо дождаться когда транспорт отъедет, подойти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к ближайшему пешеходному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переходу, убедиться в своей безопасности и перейти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65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878762"/>
            <a:ext cx="6467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 зоне видимости пешеходного перехода нет, выйдя из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автобуса,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надо дождаться, когда он отъедет от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места остановки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освободив тем самым обзор проезжей части, а дальше, убедившись в безопасности перехода, пересечь проезжую часть под прямым углом.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ВЫХОДА ИЗ МАРШРУТНОГО ТРАНСПОРТА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9" y="2930471"/>
            <a:ext cx="5554832" cy="3826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8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2953" y="929581"/>
            <a:ext cx="64672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пассажир выходит из трамвая, и рядом нет посадочной площадки,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необходимо убедиться, что транспорт остановился и пропускает тебя. После этого выйти из салона трамвая и перейти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ближайший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тротуар соблюдая меры безопасности.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надо перейти на другую сторону дороги,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то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нужно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тротуаре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дождаться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отъезда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трамвая, найти пешеходный переход и убедившись в своей безопасности, перейти по нему проезжую часть.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 ПРОЕЗЖЕЙ ЧАСТИ ПОСЛЕ </a:t>
            </a:r>
            <a:b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ВЫХОДА ИЗ ТРАМВАЯ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07" y="2991684"/>
            <a:ext cx="5523333" cy="3649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3" y="1486116"/>
            <a:ext cx="6079082" cy="4086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987" y="861174"/>
            <a:ext cx="66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необходимо перевозить с использованием детских удерживающих устройств (автокресел, бустеров).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953" y="160140"/>
            <a:ext cx="64378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ДЕТСКИЕ УДЕРЖИВАЮЩИЕ УСТРОЙСТВА</a:t>
            </a:r>
            <a:endParaRPr lang="ru-RU" sz="22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939089"/>
              <a:ext cx="1696419" cy="827770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0" y="5676900"/>
            <a:ext cx="714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НАПОМИНАЙТЕ РОДИТЕЛЯМ О ТОМ,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В АВТОМОБИЛЕ ВОДИТЕЛЬ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ВСЕ ВЗРОСЛЫЕ ПАССАЖИРЫ </a:t>
            </a:r>
            <a:b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D7181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ДОЛЖНЫ ПРИСТЕГИВАТЬСЯ РЕМНЕМ БЕЗОПАСНОСТИ!</a:t>
            </a:r>
            <a:endParaRPr lang="ru-RU" sz="1600" dirty="0">
              <a:solidFill>
                <a:srgbClr val="D7181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8756</TotalTime>
  <Words>324</Words>
  <Application>Microsoft Office PowerPoint</Application>
  <PresentationFormat>Экран (4:3)</PresentationFormat>
  <Paragraphs>37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Wingdings</vt:lpstr>
      <vt:lpstr>Тема Office</vt:lpstr>
      <vt:lpstr>ПРАВИЛА  ДОРОЖНОГО ДВИЖЕНИЯ ДЛЯ ПАССАЖИРОВ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reo_gai</cp:lastModifiedBy>
  <cp:revision>287</cp:revision>
  <dcterms:created xsi:type="dcterms:W3CDTF">2019-08-19T07:52:16Z</dcterms:created>
  <dcterms:modified xsi:type="dcterms:W3CDTF">2022-08-25T06:42:08Z</dcterms:modified>
</cp:coreProperties>
</file>